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2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73" r:id="rId12"/>
    <p:sldId id="275" r:id="rId13"/>
    <p:sldId id="274" r:id="rId14"/>
    <p:sldId id="276" r:id="rId15"/>
    <p:sldId id="277" r:id="rId16"/>
    <p:sldId id="271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524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23.11.2012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raoketexty.cz/texty-pisni/jezek-jaroslav-voskovec-jiri-werich-jan/hej-rup-28500" TargetMode="External"/><Relationship Id="rId2" Type="http://schemas.openxmlformats.org/officeDocument/2006/relationships/hyperlink" Target="http://www.ulozto.cz/xJLAkxY/22-hej-rup-chceme-zit-mp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s-CZ" sz="8800" dirty="0" smtClean="0"/>
              <a:t>HEJ RUP</a:t>
            </a:r>
            <a:endParaRPr lang="cs-CZ" sz="8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/>
              <a:t>JAN WERICH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6782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jiní pilují a pilují...</a:t>
            </a:r>
            <a:endParaRPr lang="cs-CZ" dirty="0"/>
          </a:p>
        </p:txBody>
      </p:sp>
      <p:pic>
        <p:nvPicPr>
          <p:cNvPr id="8194" name="Picture 2" descr="C:\Users\Galgaňáková\Desktop\DÍLNY\PB060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92" y="1554163"/>
            <a:ext cx="6034615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74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.....</a:t>
            </a:r>
            <a:endParaRPr lang="cs-CZ" dirty="0"/>
          </a:p>
        </p:txBody>
      </p:sp>
      <p:pic>
        <p:nvPicPr>
          <p:cNvPr id="10242" name="Picture 2" descr="C:\Users\Galgaňáková\Desktop\DÍLNY\PB0600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40768"/>
            <a:ext cx="4393603" cy="585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33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...pilují a smirkují...</a:t>
            </a:r>
            <a:endParaRPr lang="cs-CZ" dirty="0"/>
          </a:p>
        </p:txBody>
      </p:sp>
      <p:pic>
        <p:nvPicPr>
          <p:cNvPr id="9218" name="Picture 2" descr="C:\Users\Galgaňáková\Desktop\DÍLNY\PB060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855484" cy="514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58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To smirkování je ale blaho! </a:t>
            </a:r>
            <a:r>
              <a:rPr lang="cs-CZ" dirty="0" smtClean="0">
                <a:sym typeface="Wingdings" pitchFamily="2" charset="2"/>
              </a:rPr>
              <a:t></a:t>
            </a:r>
            <a:endParaRPr lang="cs-CZ" dirty="0"/>
          </a:p>
        </p:txBody>
      </p:sp>
      <p:pic>
        <p:nvPicPr>
          <p:cNvPr id="11266" name="Picture 2" descr="C:\Users\Galgaňáková\Desktop\DÍLNY\PB0600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399644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Galgaňáková\Desktop\DÍLNY\PB0600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948299" cy="526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37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vždyť práce šlechtí!!!</a:t>
            </a:r>
            <a:endParaRPr lang="cs-CZ" dirty="0"/>
          </a:p>
        </p:txBody>
      </p:sp>
      <p:pic>
        <p:nvPicPr>
          <p:cNvPr id="15363" name="Picture 3" descr="C:\Users\Galgaňáková\Desktop\DÍLNY\PB0600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80928"/>
            <a:ext cx="6165474" cy="462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Galgaňáková\Desktop\DÍLNY\PB06008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6256"/>
            <a:ext cx="4686961" cy="351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95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slide</a:t>
            </a:r>
            <a:r>
              <a:rPr lang="cs-CZ" dirty="0"/>
              <a:t> show: </a:t>
            </a:r>
          </a:p>
        </p:txBody>
      </p:sp>
      <p:pic>
        <p:nvPicPr>
          <p:cNvPr id="5" name="Práce v dílnách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1950" y="1554163"/>
            <a:ext cx="6034088" cy="4525962"/>
          </a:xfrm>
        </p:spPr>
      </p:pic>
    </p:spTree>
    <p:extLst>
      <p:ext uri="{BB962C8B-B14F-4D97-AF65-F5344CB8AC3E}">
        <p14:creationId xmlns:p14="http://schemas.microsoft.com/office/powerpoint/2010/main" val="321226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cs-CZ" sz="2800" cap="small" dirty="0">
                <a:solidFill>
                  <a:srgbClr val="575F6D"/>
                </a:solidFill>
                <a:effectLst/>
                <a:latin typeface="Century Schoolbook"/>
              </a:rPr>
              <a:t>Střední škola, Základní škola a Mateřská škola, Karviná</a:t>
            </a:r>
            <a:br>
              <a:rPr lang="cs-CZ" sz="2800" cap="small" dirty="0">
                <a:solidFill>
                  <a:srgbClr val="575F6D"/>
                </a:solidFill>
                <a:effectLst/>
                <a:latin typeface="Century Schoolbook"/>
              </a:rPr>
            </a:br>
            <a:r>
              <a:rPr lang="cs-CZ" sz="2800" cap="small" dirty="0">
                <a:solidFill>
                  <a:srgbClr val="575F6D"/>
                </a:solidFill>
                <a:effectLst/>
                <a:latin typeface="Century Schoolbook"/>
              </a:rPr>
              <a:t/>
            </a:r>
            <a:br>
              <a:rPr lang="cs-CZ" sz="2800" cap="small" dirty="0">
                <a:solidFill>
                  <a:srgbClr val="575F6D"/>
                </a:solidFill>
                <a:effectLst/>
                <a:latin typeface="Century Schoolbook"/>
              </a:rPr>
            </a:br>
            <a:r>
              <a:rPr lang="cs-CZ" sz="2800" cap="small" dirty="0">
                <a:solidFill>
                  <a:srgbClr val="575F6D"/>
                </a:solidFill>
                <a:effectLst/>
                <a:latin typeface="Century Schoolbook"/>
              </a:rPr>
              <a:t>Určeno pro „Rehabilitační třída – žáci s TMP </a:t>
            </a:r>
            <a:br>
              <a:rPr lang="cs-CZ" sz="2800" cap="small" dirty="0">
                <a:solidFill>
                  <a:srgbClr val="575F6D"/>
                </a:solidFill>
                <a:effectLst/>
                <a:latin typeface="Century Schoolbook"/>
              </a:rPr>
            </a:br>
            <a:r>
              <a:rPr lang="cs-CZ" sz="2800" cap="small" dirty="0">
                <a:solidFill>
                  <a:srgbClr val="575F6D"/>
                </a:solidFill>
                <a:effectLst/>
                <a:latin typeface="Century Schoolbook"/>
              </a:rPr>
              <a:t>a SMP“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3284984"/>
            <a:ext cx="8686800" cy="3227189"/>
          </a:xfrm>
        </p:spPr>
        <p:txBody>
          <a:bodyPr>
            <a:normAutofit/>
          </a:bodyPr>
          <a:lstStyle/>
          <a:p>
            <a:r>
              <a:rPr lang="cs-CZ" sz="2400" dirty="0">
                <a:hlinkClick r:id="rId2"/>
              </a:rPr>
              <a:t>http://</a:t>
            </a:r>
            <a:r>
              <a:rPr lang="cs-CZ" sz="2400" dirty="0" smtClean="0">
                <a:hlinkClick r:id="rId2"/>
              </a:rPr>
              <a:t>www.ulozto.cz/xJLAkxY/22-hej-rup-chceme-zit-mp3</a:t>
            </a:r>
            <a:endParaRPr lang="cs-CZ" sz="2400" dirty="0"/>
          </a:p>
          <a:p>
            <a:r>
              <a:rPr lang="cs-CZ" sz="2400" dirty="0">
                <a:hlinkClick r:id="rId3"/>
              </a:rPr>
              <a:t>http://</a:t>
            </a:r>
            <a:r>
              <a:rPr lang="cs-CZ" sz="2400" dirty="0" smtClean="0">
                <a:hlinkClick r:id="rId3"/>
              </a:rPr>
              <a:t>www.karaoketexty.cz/texty-pisni/jezek-jaroslav-voskovec-jiri-werich-jan/hej-rup-28500</a:t>
            </a:r>
            <a:endParaRPr lang="cs-CZ" sz="2400" dirty="0" smtClean="0"/>
          </a:p>
          <a:p>
            <a:r>
              <a:rPr lang="cs-CZ" sz="2400" dirty="0" err="1" smtClean="0"/>
              <a:t>slide</a:t>
            </a:r>
            <a:r>
              <a:rPr lang="cs-CZ" sz="2400" dirty="0" smtClean="0"/>
              <a:t> show: </a:t>
            </a:r>
          </a:p>
          <a:p>
            <a:r>
              <a:rPr lang="cs-CZ" sz="2400" dirty="0" smtClean="0"/>
              <a:t>foto: archiv autora</a:t>
            </a:r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932330"/>
            <a:ext cx="46275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66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9246"/>
            <a:ext cx="8534049" cy="656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59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Scházíme se u starších spolužáků...</a:t>
            </a:r>
            <a:endParaRPr lang="cs-CZ" dirty="0"/>
          </a:p>
        </p:txBody>
      </p:sp>
      <p:pic>
        <p:nvPicPr>
          <p:cNvPr id="5122" name="Picture 2" descr="C:\Users\Galgaňáková\Desktop\DÍLNY\PB060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92" y="1554163"/>
            <a:ext cx="6034615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34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...v hodině dílen.</a:t>
            </a:r>
            <a:endParaRPr lang="cs-CZ" dirty="0"/>
          </a:p>
        </p:txBody>
      </p:sp>
      <p:pic>
        <p:nvPicPr>
          <p:cNvPr id="1026" name="Picture 2" descr="C:\Users\Galgaňáková\Desktop\DÍLNY\PB06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92" y="1554163"/>
            <a:ext cx="6034615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9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.......</a:t>
            </a:r>
            <a:endParaRPr lang="cs-CZ" dirty="0"/>
          </a:p>
        </p:txBody>
      </p:sp>
      <p:pic>
        <p:nvPicPr>
          <p:cNvPr id="2050" name="Picture 2" descr="C:\Users\Galgaňáková\Desktop\DÍLNY\PB06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92" y="1554163"/>
            <a:ext cx="6034615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3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už jsme všichni pohromadě...</a:t>
            </a:r>
            <a:endParaRPr lang="cs-CZ" dirty="0"/>
          </a:p>
        </p:txBody>
      </p:sp>
      <p:pic>
        <p:nvPicPr>
          <p:cNvPr id="3074" name="Picture 2" descr="C:\Users\Galgaňáková\Desktop\DÍLNY\PB06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525" y="1554163"/>
            <a:ext cx="6035349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95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...a </a:t>
            </a:r>
            <a:r>
              <a:rPr lang="cs-CZ" dirty="0" err="1" smtClean="0"/>
              <a:t>mŮžeme</a:t>
            </a:r>
            <a:r>
              <a:rPr lang="cs-CZ" dirty="0" smtClean="0"/>
              <a:t> začít pracovat.</a:t>
            </a:r>
            <a:endParaRPr lang="cs-CZ" dirty="0"/>
          </a:p>
        </p:txBody>
      </p:sp>
      <p:pic>
        <p:nvPicPr>
          <p:cNvPr id="4098" name="Picture 2" descr="C:\Users\Galgaňáková\Desktop\DÍLNY\PB060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92" y="1554163"/>
            <a:ext cx="6034615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05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někteří JSOU u svěráku,</a:t>
            </a:r>
            <a:endParaRPr lang="cs-CZ" dirty="0"/>
          </a:p>
        </p:txBody>
      </p:sp>
      <p:pic>
        <p:nvPicPr>
          <p:cNvPr id="6146" name="Picture 2" descr="C:\Users\Galgaňáková\Desktop\DÍLNY\PB06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25071"/>
            <a:ext cx="3600400" cy="480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Galgaňáková\Desktop\DÍLNY\PB060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3642418" cy="485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63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... DRUZÍ MĚŘÍ přesným metrem</a:t>
            </a:r>
            <a:r>
              <a:rPr lang="cs-CZ" dirty="0"/>
              <a:t>,</a:t>
            </a:r>
          </a:p>
        </p:txBody>
      </p:sp>
      <p:pic>
        <p:nvPicPr>
          <p:cNvPr id="7170" name="Picture 2" descr="C:\Users\Galgaňáková\Desktop\DÍLNY\PB060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4267589" cy="569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38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</TotalTime>
  <Words>86</Words>
  <Application>Microsoft Office PowerPoint</Application>
  <PresentationFormat>Předvádění na obrazovce (4:3)</PresentationFormat>
  <Paragraphs>20</Paragraphs>
  <Slides>16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Cesta</vt:lpstr>
      <vt:lpstr>HEJ RUP</vt:lpstr>
      <vt:lpstr>Prezentace aplikace PowerPoint</vt:lpstr>
      <vt:lpstr>Scházíme se u starších spolužáků...</vt:lpstr>
      <vt:lpstr>...v hodině dílen.</vt:lpstr>
      <vt:lpstr>.......</vt:lpstr>
      <vt:lpstr>už jsme všichni pohromadě...</vt:lpstr>
      <vt:lpstr>...a mŮžeme začít pracovat.</vt:lpstr>
      <vt:lpstr>někteří JSOU u svěráku,</vt:lpstr>
      <vt:lpstr>... DRUZÍ MĚŘÍ přesným metrem,</vt:lpstr>
      <vt:lpstr>jiní pilují a pilují...</vt:lpstr>
      <vt:lpstr>.....</vt:lpstr>
      <vt:lpstr>...pilují a smirkují...</vt:lpstr>
      <vt:lpstr>To smirkování je ale blaho! </vt:lpstr>
      <vt:lpstr>vždyť práce šlechtí!!!</vt:lpstr>
      <vt:lpstr>slide show: </vt:lpstr>
      <vt:lpstr>Střední škola, Základní škola a Mateřská škola, Karviná  Určeno pro „Rehabilitační třída – žáci s TMP  a SMP“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HEJ RUP</dc:title>
  <dc:creator>Galgaňáková</dc:creator>
  <cp:lastModifiedBy>Galgaňáková</cp:lastModifiedBy>
  <cp:revision>17</cp:revision>
  <dcterms:created xsi:type="dcterms:W3CDTF">2012-11-21T18:49:38Z</dcterms:created>
  <dcterms:modified xsi:type="dcterms:W3CDTF">2012-11-23T15:44:11Z</dcterms:modified>
</cp:coreProperties>
</file>